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0" r:id="rId4"/>
    <p:sldId id="267" r:id="rId5"/>
    <p:sldId id="268" r:id="rId6"/>
    <p:sldId id="269" r:id="rId7"/>
    <p:sldId id="309" r:id="rId8"/>
    <p:sldId id="310" r:id="rId9"/>
    <p:sldId id="311" r:id="rId10"/>
    <p:sldId id="313" r:id="rId11"/>
    <p:sldId id="312" r:id="rId12"/>
    <p:sldId id="314" r:id="rId13"/>
    <p:sldId id="316" r:id="rId14"/>
    <p:sldId id="315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18" r:id="rId26"/>
    <p:sldId id="341" r:id="rId27"/>
    <p:sldId id="342" r:id="rId28"/>
    <p:sldId id="343" r:id="rId29"/>
    <p:sldId id="344" r:id="rId30"/>
    <p:sldId id="317" r:id="rId31"/>
    <p:sldId id="319" r:id="rId32"/>
    <p:sldId id="320" r:id="rId33"/>
    <p:sldId id="322" r:id="rId34"/>
    <p:sldId id="321" r:id="rId35"/>
    <p:sldId id="323" r:id="rId36"/>
    <p:sldId id="325" r:id="rId37"/>
    <p:sldId id="326" r:id="rId38"/>
    <p:sldId id="324" r:id="rId39"/>
    <p:sldId id="327" r:id="rId40"/>
    <p:sldId id="328" r:id="rId41"/>
    <p:sldId id="33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9764" autoAdjust="0"/>
  </p:normalViewPr>
  <p:slideViewPr>
    <p:cSldViewPr snapToGrid="0">
      <p:cViewPr>
        <p:scale>
          <a:sx n="100" d="100"/>
          <a:sy n="100" d="100"/>
        </p:scale>
        <p:origin x="-960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>
                <a:latin typeface="Britannic Bold" panose="020B0903060703020204" pitchFamily="34" charset="0"/>
              </a:rPr>
              <a:t>CIS 55 – </a:t>
            </a:r>
            <a:br>
              <a:rPr lang="en-US" cap="none" dirty="0" smtClean="0">
                <a:latin typeface="Britannic Bold" panose="020B0903060703020204" pitchFamily="34" charset="0"/>
              </a:rPr>
            </a:br>
            <a:r>
              <a:rPr lang="en-US" cap="none" dirty="0" smtClean="0">
                <a:latin typeface="Britannic Bold" panose="020B0903060703020204" pitchFamily="34" charset="0"/>
              </a:rPr>
              <a:t>iOS Programming</a:t>
            </a:r>
            <a:endParaRPr lang="en-US" cap="none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/>
              <a:t>Manish </a:t>
            </a:r>
            <a:r>
              <a:rPr lang="en-US" sz="3200" cap="none" dirty="0" err="1"/>
              <a:t>G</a:t>
            </a:r>
            <a:r>
              <a:rPr lang="en-US" sz="3200" cap="none" dirty="0" err="1" smtClean="0"/>
              <a:t>oel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08756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9753600" y="3272895"/>
            <a:ext cx="1905914" cy="921938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482845" y="36838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Process 6"/>
          <p:cNvSpPr/>
          <p:nvPr/>
        </p:nvSpPr>
        <p:spPr>
          <a:xfrm>
            <a:off x="9893300" y="453495"/>
            <a:ext cx="305714" cy="3593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4 at 4.1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972800" cy="6858000"/>
          </a:xfrm>
          <a:prstGeom prst="rect">
            <a:avLst/>
          </a:prstGeom>
        </p:spPr>
      </p:pic>
      <p:sp>
        <p:nvSpPr>
          <p:cNvPr id="6" name="Process 5"/>
          <p:cNvSpPr/>
          <p:nvPr/>
        </p:nvSpPr>
        <p:spPr>
          <a:xfrm>
            <a:off x="9779000" y="2663295"/>
            <a:ext cx="1905914" cy="5625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cess 7"/>
          <p:cNvSpPr/>
          <p:nvPr/>
        </p:nvSpPr>
        <p:spPr>
          <a:xfrm>
            <a:off x="1850145" y="97895"/>
            <a:ext cx="1705855" cy="4609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4 at 4.14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109728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499100" y="1295400"/>
            <a:ext cx="1218679" cy="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9728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61045" y="12835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09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6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95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3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4 at 4.1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972800" cy="6858000"/>
          </a:xfrm>
          <a:prstGeom prst="rect">
            <a:avLst/>
          </a:prstGeom>
        </p:spPr>
      </p:pic>
      <p:sp>
        <p:nvSpPr>
          <p:cNvPr id="6" name="Process 5"/>
          <p:cNvSpPr/>
          <p:nvPr/>
        </p:nvSpPr>
        <p:spPr>
          <a:xfrm>
            <a:off x="4186945" y="1164695"/>
            <a:ext cx="3827669" cy="921938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42445" y="24900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6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Lecture Objectives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8799"/>
            <a:ext cx="10363826" cy="41148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Macs in the lab – Update</a:t>
            </a:r>
          </a:p>
          <a:p>
            <a:r>
              <a:rPr lang="en-US" sz="2400" cap="none" dirty="0" smtClean="0"/>
              <a:t>“</a:t>
            </a:r>
            <a:r>
              <a:rPr lang="en-US" sz="2400" cap="none" dirty="0" err="1" smtClean="0"/>
              <a:t>ToDo</a:t>
            </a:r>
            <a:r>
              <a:rPr lang="en-US" sz="2400" cap="none" dirty="0" smtClean="0"/>
              <a:t> List” app</a:t>
            </a:r>
          </a:p>
          <a:p>
            <a:pPr lvl="1"/>
            <a:r>
              <a:rPr lang="en-US" sz="2200" cap="none" dirty="0" smtClean="0"/>
              <a:t>Hands-on Lab</a:t>
            </a:r>
          </a:p>
          <a:p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27577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9982200" y="694795"/>
            <a:ext cx="1690014" cy="7784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635245" y="5850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964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4 at 4.19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2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25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9728200" y="2603499"/>
            <a:ext cx="1867814" cy="422933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372600" y="584200"/>
            <a:ext cx="1294879" cy="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97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6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2764545" y="2523595"/>
            <a:ext cx="6735055" cy="5117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5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2777245" y="3298294"/>
            <a:ext cx="6785855" cy="21246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3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5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2878845" y="3310994"/>
            <a:ext cx="6392155" cy="19468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28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58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3069345" y="3298294"/>
            <a:ext cx="6544555" cy="22770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9728200" y="974195"/>
            <a:ext cx="2096414" cy="3974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241045" y="17153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6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To Do List : </a:t>
            </a:r>
            <a:r>
              <a:rPr lang="en-US" cap="none" dirty="0" smtClean="0"/>
              <a:t>Our First “Real” App</a:t>
            </a:r>
            <a:endParaRPr lang="en-US" cap="none" dirty="0"/>
          </a:p>
        </p:txBody>
      </p:sp>
      <p:pic>
        <p:nvPicPr>
          <p:cNvPr id="5" name="Content Placeholder 4" descr="Screen Shot 2014-09-22 at 1.09.04 PM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" b="9003"/>
          <a:stretch/>
        </p:blipFill>
        <p:spPr>
          <a:xfrm>
            <a:off x="1647528" y="1270053"/>
            <a:ext cx="9030547" cy="4825745"/>
          </a:xfrm>
        </p:spPr>
      </p:pic>
    </p:spTree>
    <p:extLst>
      <p:ext uri="{BB962C8B-B14F-4D97-AF65-F5344CB8AC3E}">
        <p14:creationId xmlns:p14="http://schemas.microsoft.com/office/powerpoint/2010/main" val="2175660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1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1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14 at 5.21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972800" cy="6858000"/>
          </a:xfrm>
          <a:prstGeom prst="rect">
            <a:avLst/>
          </a:prstGeom>
        </p:spPr>
      </p:pic>
      <p:sp>
        <p:nvSpPr>
          <p:cNvPr id="6" name="Process 5"/>
          <p:cNvSpPr/>
          <p:nvPr/>
        </p:nvSpPr>
        <p:spPr>
          <a:xfrm>
            <a:off x="796045" y="1024995"/>
            <a:ext cx="1782055" cy="9054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77245" y="50935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2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3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2967745" y="2307695"/>
            <a:ext cx="4512555" cy="7530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36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9728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797300" y="1600201"/>
            <a:ext cx="2197100" cy="19303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72800" cy="6858000"/>
          </a:xfrm>
          <a:prstGeom prst="rect">
            <a:avLst/>
          </a:prstGeom>
        </p:spPr>
      </p:pic>
      <p:sp>
        <p:nvSpPr>
          <p:cNvPr id="5" name="Process 4"/>
          <p:cNvSpPr/>
          <p:nvPr/>
        </p:nvSpPr>
        <p:spPr>
          <a:xfrm>
            <a:off x="2866145" y="2650595"/>
            <a:ext cx="6112755" cy="6006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0"/>
            <a:ext cx="10972800" cy="6858000"/>
          </a:xfrm>
          <a:prstGeom prst="rect">
            <a:avLst/>
          </a:prstGeom>
        </p:spPr>
      </p:pic>
      <p:sp>
        <p:nvSpPr>
          <p:cNvPr id="8" name="Process 7"/>
          <p:cNvSpPr/>
          <p:nvPr/>
        </p:nvSpPr>
        <p:spPr>
          <a:xfrm>
            <a:off x="4110745" y="974195"/>
            <a:ext cx="3827669" cy="921938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0745" y="2261429"/>
            <a:ext cx="7655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66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109728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47900" y="4673600"/>
            <a:ext cx="1180579" cy="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4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4 at 4.1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6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4 at 4.11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  <p:sp>
        <p:nvSpPr>
          <p:cNvPr id="6" name="Process 5"/>
          <p:cNvSpPr/>
          <p:nvPr/>
        </p:nvSpPr>
        <p:spPr>
          <a:xfrm>
            <a:off x="4313945" y="2599794"/>
            <a:ext cx="4106155" cy="1921405"/>
          </a:xfrm>
          <a:prstGeom prst="flowChartProcess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6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14 at 4.1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4.1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13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7436</TotalTime>
  <Words>32</Words>
  <Application>Microsoft Macintosh PowerPoint</Application>
  <PresentationFormat>Custom</PresentationFormat>
  <Paragraphs>7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Droplet</vt:lpstr>
      <vt:lpstr>CIS 55 –  iOS Programming</vt:lpstr>
      <vt:lpstr>Lecture Objectives</vt:lpstr>
      <vt:lpstr>To Do List : Our First “Real”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55 –  iOS Programming</dc:title>
  <dc:creator>Microsoft account</dc:creator>
  <cp:lastModifiedBy>Manish  Goel</cp:lastModifiedBy>
  <cp:revision>59</cp:revision>
  <dcterms:created xsi:type="dcterms:W3CDTF">2014-09-22T05:29:11Z</dcterms:created>
  <dcterms:modified xsi:type="dcterms:W3CDTF">2015-01-15T01:53:10Z</dcterms:modified>
</cp:coreProperties>
</file>